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AA7460C-2404-4A87-A403-6C7F15E13911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jgs-montreal.org/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garyperlman.com/list.cgi?dir=BdH/C5&amp;sort=Fullname#idVICTOR" TargetMode="External"/><Relationship Id="rId2" Type="http://schemas.openxmlformats.org/officeDocument/2006/relationships/hyperlink" Target="http://jgs-montreal.org/dash" TargetMode="External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mailto:gary@perlman.ca" TargetMode="External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457200"/>
            <a:ext cx="9071640" cy="26517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Lucky Discoveries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29560" y="3657600"/>
            <a:ext cx="3859560" cy="310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Gary Perlman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Webmaven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JGS-Montreal.org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gary@perlman.ca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4922640" y="3879000"/>
            <a:ext cx="4038480" cy="288756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Jeannette Rudman Victor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FindaGrave.com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418480" y="1660680"/>
            <a:ext cx="5759280" cy="55515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Redmond Cousin Finds Me!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Recognized a photo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Contacted me January 2018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 from 1901 marriage of Jeannette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(my great-grandmother)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970960" y="1768680"/>
            <a:ext cx="278964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Redmond Cousin Sends Photo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Didn't know who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Same background, Same studio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Faces match portraits of Isaac and Malka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Matches Jack's and Teddy's Ears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It's my Rudman Family!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5949720" y="1768680"/>
            <a:ext cx="283212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Completing the Set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Matches photo style, background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Portraits of Jeannette's In-laws: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Moses Victor     (1841-1912)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Zisel Lazarovitch (1845-1917)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5958720" y="1768680"/>
            <a:ext cx="281412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Lazarovitch Family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Didn't read marriage record carefully (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or, didn't get implications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Zisel's father was Eliezar Lazarovitch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Beth David Old has several Lazarovitch ben Eliezar!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5572440" y="1768680"/>
            <a:ext cx="358704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Perlman Family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Abraham Perlman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Avraham bar Yosef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obituary: 3 brothers, N. Perlman of Montreal, Max and Lou of Vancouver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 Nachman Perlman in Vancouver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Got Nachman's gravestone via FindaGrave.com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852880" y="1768680"/>
            <a:ext cx="302616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Finding Max Perlman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Had misread Abraham's gravestone for years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Had ruled out this Max (Michal bar Yosef) for years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Tracked all Perlmans on FindaGrave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Eventually established relation, helped by Vancouver cousin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152320" y="1915560"/>
            <a:ext cx="7100640" cy="402048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Finding Pessie Brimerman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 Perlman married Jennie Rosenthal in Montreal in 1912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Record names Pessie Brimerman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 and Abraham Perlman’s mother, my 2nd-great-grandmother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5685480" y="1768680"/>
            <a:ext cx="3360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Conclusion: Make your own luck!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Keep track of everyone, even non-relatives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like FindaGrave.com because it's outside my family tree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 everything about family using checklists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about Lou Perlman?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about Lazarovitch?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about Brimerman?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visible, findable, share photos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Online family trees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FindaGrave.com - photos, relations, portraits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JOWBR?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add information to JOWBR?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1769040"/>
            <a:ext cx="562248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JewishGen Online Worldwide Burial Registry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JGS-Montreal.org has submitted records for years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Added 20K+ photos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JOWBR allows one photo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Dec. 2017, submitted 10K+ records/photos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has: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information at JGS-Montreal.org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Enhancing JOWBR Records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6217920" y="1834200"/>
            <a:ext cx="3361320" cy="287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for the Presentation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Lucky discoveries in my Rudman family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Lucky discoveries in my Perlman family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make your own luck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about Zisel Lazarovitch Victor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1769040"/>
            <a:ext cx="70855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Repetition of JOWBR data + photo</a:t>
            </a:r>
            <a:r>
              <a:rPr b="0" lang="en-US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 to a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List of Burials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section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Links to trees on Geni, Ancestry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Links to FindaGrave JewishData, BillionGraves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Link (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Genealogy Dashboard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Button to Report issues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Future: GPS, links to relatives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7956000" y="1768680"/>
            <a:ext cx="146232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Info: Sortable List of Burials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Sortable by Location, Name, Dates, Age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Highlighting of Groups (depends on sort)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Calculated Birth Year/Age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1371960" y="3677400"/>
            <a:ext cx="6954120" cy="350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Info: Tree on Geni.com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411 profiles, 175 relatives, 126 living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275480" y="2406600"/>
            <a:ext cx="7228440" cy="47257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Info: Report Issues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Used for JOWBR data validation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Saves reports for future processing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758880" y="2926080"/>
            <a:ext cx="8601480" cy="407412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Info: Context Photos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769040"/>
            <a:ext cx="333648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Beth David Old (C5) Line 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 "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relettering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3821040" y="1855080"/>
            <a:ext cx="5758200" cy="42606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 You! Next Please!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Volunteer for our JOWBR efforts!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Gary Perlman,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gary@perlman.ca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Rudman Family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Isaac Rudman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(1854-1926)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S. Malka Leibovitz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(1863-1927)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Jeannette Victor (1881-1948)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(my great-grandmother, 'Shlyma')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Jack Rudman (1886-1932)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 Edward Redmond (1890-1939)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Search for “Teddy”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on 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la Savanne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except youngest, "Teddy"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Children were given French names in Egypt?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 Redmond in 1921 census in Montreal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Married Jessie Simon in Toronto, two children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Died in Toronto in 1939, found in JOWBR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(cousin, Edward Redmond Victor, born 1940)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 Redmond in JOWBR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069200" y="1768680"/>
            <a:ext cx="794052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Searching for Redmond Family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Requested photos on FindaGrave.com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Taken by volunteer 2016-Oct-02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 Edward was a father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Jessie Simon was a grandmother!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were pebbles! Visitors!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Redmonds on FindaGrave.com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29560" y="1893600"/>
            <a:ext cx="9071640" cy="258696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512640" y="4545360"/>
            <a:ext cx="9091800" cy="26784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Looking for Rita Redmond Carney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Requested photo for daughter, Rita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Dolly died on her 10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birthday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 taken by volunteer 2017-Sep-28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Rita Redmond Carnie, great-grandmother!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find out more?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4975920" y="1848240"/>
            <a:ext cx="9928800" cy="42976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Trying to be Visible, Findable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family tree is on Geni.com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on MyHeritage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Mirrored on Ancestry, FamilySearch, JewishGen FTJP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Gravestones on FindaGrave.com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entries have 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attractive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portraits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(i.e., 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relatives)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Application>LibreOffice/5.1.6.2$Windows_x86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2017-03-21T13:14:26Z</dcterms:created>
  <dc:creator/>
  <dc:description/>
  <dc:language>en-US</dc:language>
  <cp:lastModifiedBy/>
  <dcterms:modified xsi:type="dcterms:W3CDTF">2018-05-02T20:17:06Z</dcterms:modified>
  <cp:revision>74</cp:revision>
  <dc:subject/>
  <dc:title/>
</cp:coreProperties>
</file>