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21.png" ContentType="image/png"/>
  <Override PartName="/ppt/media/image6.jpeg" ContentType="image/jpeg"/>
  <Override PartName="/ppt/media/image5.jpeg" ContentType="image/jpeg"/>
  <Override PartName="/ppt/media/image11.png" ContentType="image/png"/>
  <Override PartName="/ppt/media/image7.png" ContentType="image/png"/>
  <Override PartName="/ppt/media/image8.jpeg" ContentType="image/jpeg"/>
  <Override PartName="/ppt/media/image9.png" ContentType="image/png"/>
  <Override PartName="/ppt/media/image10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Click to move the slide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2000" spc="-1" strike="noStrike">
                <a:latin typeface="Arial"/>
              </a:rPr>
              <a:t>Click to edit the notes format</a:t>
            </a:r>
            <a:endParaRPr b="0" lang="en-CA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1400" spc="-1" strike="noStrike">
                <a:latin typeface="Times New Roman"/>
              </a:rPr>
              <a:t>&lt;header&gt;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CA" sz="1400" spc="-1" strike="noStrike">
                <a:latin typeface="Times New Roman"/>
              </a:rPr>
              <a:t>&lt;date/time&gt;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CA" sz="1400" spc="-1" strike="noStrike">
                <a:latin typeface="Times New Roman"/>
              </a:rPr>
              <a:t>&lt;footer&gt;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6B9AAEC-9A9B-4B24-A2CB-A85355FE7390}" type="slidenum">
              <a:rPr b="0" lang="en-CA" sz="1400" spc="-1" strike="noStrike">
                <a:latin typeface="Times New Roman"/>
              </a:rPr>
              <a:t>&lt;number&gt;</a:t>
            </a:fld>
            <a:endParaRPr b="0" lang="en-C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hyperlink" Target="https://jowbr.org/gen/1937-benny-gabe-naturalization-file.pdf" TargetMode="External"/><Relationship Id="rId2" Type="http://schemas.openxmlformats.org/officeDocument/2006/relationships/slide" Target="../slides/slide13.xml"/><Relationship Id="rId3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2000" spc="-1" strike="noStrike">
                <a:latin typeface="Arial"/>
              </a:rPr>
              <a:t>Benny, Benni, or Bennie?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Use Ben +wildcard character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MCC or Federal? One click for each</a:t>
            </a:r>
            <a:endParaRPr b="0" lang="en-CA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2000" spc="-1" strike="noStrike">
                <a:latin typeface="Arial"/>
              </a:rPr>
              <a:t>Inexpensive to request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Many questions to answer – use guide</a:t>
            </a:r>
            <a:endParaRPr b="0" lang="en-CA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2000" spc="-1" strike="noStrike">
                <a:latin typeface="Arial"/>
              </a:rPr>
              <a:t>Can also use obituaries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Often, names don’t exactly match, so explain</a:t>
            </a:r>
            <a:endParaRPr b="0" lang="en-CA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2000" spc="-1" strike="noStrike">
                <a:latin typeface="Arial"/>
              </a:rPr>
              <a:t>Full PDF: </a:t>
            </a:r>
            <a:r>
              <a:rPr b="0" lang="en-CA" sz="2000" spc="-1" strike="noStrike">
                <a:latin typeface="Arial"/>
                <a:hlinkClick r:id="rId1"/>
              </a:rPr>
              <a:t>https://jowbr.org/gen/1937-benny-gabe-naturalization-file.pdf</a:t>
            </a:r>
            <a:endParaRPr b="0" lang="en-CA" sz="2000" spc="-1" strike="noStrike">
              <a:latin typeface="Arial"/>
            </a:endParaRPr>
          </a:p>
          <a:p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Immigration page shows destination: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Bejla Appel, Winnipeg</a:t>
            </a:r>
            <a:endParaRPr b="0" lang="en-CA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2000" spc="-1" strike="noStrike">
                <a:latin typeface="Arial"/>
              </a:rPr>
              <a:t>Many search options for Town Finder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Pay attention to provnce name (Wolyn)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JGFF Family Finder may connect you to relatives</a:t>
            </a:r>
            <a:endParaRPr b="0" lang="en-CA" sz="20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2000" spc="-1" strike="noStrike">
                <a:latin typeface="Arial"/>
              </a:rPr>
              <a:t>Geni.com is online and shared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Ancestry.ca has the best search + excellent integration of document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MyHeritage.com and FamilySearch.org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Geni.com is owned by MyHeritage.com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Geni is free and easy to use, so it's widely used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Family Tree Maker keeps data private and safe on your machine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I keep my tree on several platforms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9/10 matches with "strangers" come from Geni - which is indexed by Google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some researchers "dislike" Geni because of sharing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I found my client 3x in Geni tree, 1x as her own mother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After repair, had a tree with over 1200 people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Anne's profile is private, so you won't see much</a:t>
            </a:r>
            <a:endParaRPr b="0" lang="en-CA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2000" spc="-1" strike="noStrike">
                <a:latin typeface="Arial"/>
              </a:rPr>
              <a:t>Such as JewishGen.org</a:t>
            </a:r>
            <a:endParaRPr b="0" lang="en-CA" sz="20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2000" spc="-1" strike="noStrike">
                <a:latin typeface="Arial"/>
              </a:rPr>
              <a:t>Spelling variations, errors in data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Search syntax varies: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- substring, wildcards, soundex (variations)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- some search services have soundex built in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- if you aren't sure, you can experiment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- Don’t assume</a:t>
            </a:r>
            <a:endParaRPr b="0" lang="en-CA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2000" spc="-1" strike="noStrike">
                <a:latin typeface="Arial"/>
              </a:rPr>
              <a:t>Who is using databases/archives?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Who maintains an online family tree?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Who has taken a DNA test? (will not discuss)</a:t>
            </a:r>
            <a:endParaRPr b="0" lang="en-CA" sz="2000" spc="-1" strike="noStrike">
              <a:latin typeface="Arial"/>
            </a:endParaRPr>
          </a:p>
          <a:p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Name spelling varies for many reasons, but not immigration officials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Jeannette spelled her name differently in every document (went by Shlyma)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Place names and countries change - tracking resources in JewishGen.org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- Russia = Russian empire; Austria = Austro-Hungarian empire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- Jewish calendar, Russian dates before 1918</a:t>
            </a:r>
            <a:endParaRPr b="0" lang="en-CA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2000" spc="-1" strike="noStrike">
                <a:latin typeface="Arial"/>
              </a:rPr>
              <a:t>Canada census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Canadian naturalization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Quebec and Montreal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Death and burial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Jewish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General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Societies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Online family trees </a:t>
            </a:r>
            <a:endParaRPr b="0" lang="en-CA" sz="2000" spc="-1" strike="noStrike">
              <a:latin typeface="Arial"/>
            </a:endParaRPr>
          </a:p>
          <a:p>
            <a:r>
              <a:rPr b="0" lang="en-CA" sz="2000" spc="-1" strike="noStrike">
                <a:latin typeface="Arial"/>
              </a:rPr>
              <a:t>	</a:t>
            </a:r>
            <a:r>
              <a:rPr b="0" lang="en-CA" sz="2000" spc="-1" strike="noStrike">
                <a:latin typeface="Arial"/>
              </a:rPr>
              <a:t>(Ancestry, Geni, MyHeritage, Family Search)</a:t>
            </a:r>
            <a:endParaRPr b="0" lang="en-CA" sz="2000" spc="-1" strike="noStrike">
              <a:latin typeface="Arial"/>
            </a:endParaRPr>
          </a:p>
          <a:p>
            <a:endParaRPr b="0" lang="en-CA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2000" spc="-1" strike="noStrike">
                <a:latin typeface="Arial"/>
              </a:rPr>
              <a:t>Different years records differ (e.g., parents)</a:t>
            </a:r>
            <a:endParaRPr b="0" lang="en-CA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Click to edit the title text format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CA" sz="1400" spc="-1" strike="noStrike">
                <a:latin typeface="Times New Roman"/>
              </a:rPr>
              <a:t>&lt;date/time&gt;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CA" sz="1400" spc="-1" strike="noStrike">
                <a:latin typeface="Times New Roman"/>
              </a:rPr>
              <a:t>&lt;footer&gt;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56FE6F73-3F94-43EF-943B-8BB07A324B07}" type="slidenum">
              <a:rPr b="0" lang="en-CA" sz="1400" spc="-1" strike="noStrike">
                <a:latin typeface="Times New Roman"/>
              </a:rPr>
              <a:t>&lt;number&gt;</a:t>
            </a:fld>
            <a:endParaRPr b="0" lang="en-C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Tracing Your Roots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br/>
            <a:r>
              <a:rPr b="0" lang="en-CA" sz="3200" spc="-1" strike="noStrike">
                <a:latin typeface="Arial"/>
              </a:rPr>
              <a:t>Gary Perlman</a:t>
            </a:r>
            <a:endParaRPr b="0" lang="en-CA" sz="3200" spc="-1" strike="noStrike">
              <a:latin typeface="Arial"/>
            </a:endParaRPr>
          </a:p>
          <a:p>
            <a:pPr algn="ctr">
              <a:spcBef>
                <a:spcPts val="1417"/>
              </a:spcBef>
            </a:pPr>
            <a:r>
              <a:rPr b="0" lang="en-CA" sz="3200" spc="-1" strike="noStrike">
                <a:latin typeface="Arial"/>
              </a:rPr>
              <a:t>Webmaven</a:t>
            </a:r>
            <a:endParaRPr b="0" lang="en-CA" sz="3200" spc="-1" strike="noStrike">
              <a:latin typeface="Arial"/>
            </a:endParaRPr>
          </a:p>
          <a:p>
            <a:pPr algn="ctr">
              <a:spcBef>
                <a:spcPts val="1417"/>
              </a:spcBef>
            </a:pPr>
            <a:r>
              <a:rPr b="0" lang="en-CA" sz="3200" spc="-1" strike="noStrike">
                <a:latin typeface="Arial"/>
              </a:rPr>
              <a:t>JGS-Montreal.org</a:t>
            </a:r>
            <a:endParaRPr b="0" lang="en-CA" sz="3200" spc="-1" strike="noStrike">
              <a:latin typeface="Arial"/>
            </a:endParaRPr>
          </a:p>
          <a:p>
            <a:pPr algn="ctr">
              <a:spcBef>
                <a:spcPts val="1417"/>
              </a:spcBef>
            </a:pPr>
            <a:r>
              <a:rPr b="0" lang="en-CA" sz="3200" spc="-1" strike="noStrike">
                <a:latin typeface="Arial"/>
              </a:rPr>
              <a:t>gary@perlman.ca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5152320" y="1388160"/>
            <a:ext cx="4426920" cy="316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Naturalization Index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2809080" y="1060920"/>
            <a:ext cx="4426920" cy="939600"/>
          </a:xfrm>
          <a:prstGeom prst="rect">
            <a:avLst/>
          </a:prstGeom>
          <a:ln w="0">
            <a:noFill/>
          </a:ln>
        </p:spPr>
      </p:pic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936000" y="2160720"/>
            <a:ext cx="8568720" cy="34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Naturalization Support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503640" y="1620000"/>
            <a:ext cx="4426920" cy="177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Need proof of death beyond 20 years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May need for spouse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5152320" y="1609200"/>
            <a:ext cx="4426920" cy="2723040"/>
          </a:xfrm>
          <a:prstGeom prst="rect">
            <a:avLst/>
          </a:prstGeom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576000" y="3407400"/>
            <a:ext cx="4426920" cy="85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Naturalization Support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810720" y="1326600"/>
            <a:ext cx="3813120" cy="3288240"/>
          </a:xfrm>
          <a:prstGeom prst="rect">
            <a:avLst/>
          </a:prstGeom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5715720" y="1326600"/>
            <a:ext cx="3300120" cy="32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Naturalization Application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Inexpensive request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Shows aliases – Boruch GABA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Birth Miedzyrsec, Wolyn, Poland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RCMP report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5152320" y="1944720"/>
            <a:ext cx="4426920" cy="20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JewishGen Town Finder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03640" y="1410840"/>
            <a:ext cx="4426920" cy="3119760"/>
          </a:xfrm>
          <a:prstGeom prst="rect">
            <a:avLst/>
          </a:prstGeom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5152320" y="1486080"/>
            <a:ext cx="4426920" cy="29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Next Steps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Other Gabe / Quallenberg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1940 National reg.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Immigration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Burial data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5152320" y="1453680"/>
            <a:ext cx="4426920" cy="303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Next Steps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503640" y="1463040"/>
            <a:ext cx="4426920" cy="3015000"/>
          </a:xfrm>
          <a:prstGeom prst="rect">
            <a:avLst/>
          </a:prstGeom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5797800" y="1326600"/>
            <a:ext cx="3135960" cy="32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Next Steps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JGS-Montreal details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Hebrew name/date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Sources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Links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6255000" y="1326600"/>
            <a:ext cx="2221920" cy="32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Organizing Information in Trees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Helps represent complexity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Add documents, photos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Many sources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5152320" y="1869120"/>
            <a:ext cx="4426920" cy="220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Organizing: Timelines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List of events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Events can have documents, pictures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5825160" y="1326600"/>
            <a:ext cx="3081600" cy="32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Plan for the Presentation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326600"/>
            <a:ext cx="8856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Montreal Jewish Genealogy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Getting organized for research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Examples of research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Organizing people and documents in trees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Where to learn more</a:t>
            </a:r>
            <a:endParaRPr b="0" lang="en-CA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Organizing: Events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Events involve people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Events have documents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6237720" y="1326600"/>
            <a:ext cx="2256480" cy="32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Organizing: Sources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Sources provide evidence for facts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Documents can be used as sources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5152320" y="1815480"/>
            <a:ext cx="4426920" cy="231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Where to Learn More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4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JGS-Montreal.org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Genealogy Dashboard</a:t>
            </a:r>
            <a:endParaRPr b="0" lang="en-CA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JewishGen.org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Family Finder</a:t>
            </a:r>
            <a:endParaRPr b="0" lang="en-CA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Town Finder</a:t>
            </a:r>
            <a:endParaRPr b="0" lang="en-CA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View-Mate</a:t>
            </a:r>
            <a:endParaRPr b="0" lang="en-CA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Burials</a:t>
            </a:r>
            <a:endParaRPr b="0" lang="en-CA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SIGs</a:t>
            </a:r>
            <a:endParaRPr b="0" lang="en-CA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JRI-Poland.org</a:t>
            </a:r>
            <a:endParaRPr b="0" lang="en-CA" sz="3200" spc="-1" strike="noStrike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Using search services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Flexible spelling</a:t>
            </a:r>
            <a:endParaRPr b="0" lang="en-CA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Combinations of terms</a:t>
            </a:r>
            <a:endParaRPr b="0" lang="en-CA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Learn search syntax</a:t>
            </a:r>
            <a:endParaRPr b="0" lang="en-CA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Getting Organized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Audience survey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Gather names, places, dates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Compile BMD+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Start small, think BIG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5464440" y="1326600"/>
            <a:ext cx="3803040" cy="32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 Examples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Anne Perlman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Start with what you know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JGS-Montreal Genealogy Dashboard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5981760" y="1326600"/>
            <a:ext cx="2768400" cy="32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Civil Marriage Record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Marriage record shows maiden name, birth, ...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CA" sz="3200" spc="-1" strike="noStrike"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5152320" y="1719000"/>
            <a:ext cx="4426920" cy="250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1953 Registration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Maiden name (Gabe)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Birth (Montreal)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Fathers’ birthplaces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Different years = different information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5738760" y="1326600"/>
            <a:ext cx="3254400" cy="32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“1933” Shul Birth Record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No match for Anne Gabe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Search for Gabe birth in 1932, find H. Gabe in 1933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5152320" y="1954800"/>
            <a:ext cx="4426920" cy="2031480"/>
          </a:xfrm>
          <a:prstGeom prst="rect">
            <a:avLst/>
          </a:prstGeom>
          <a:ln w="0">
            <a:noFill/>
          </a:ln>
        </p:spPr>
      </p:pic>
      <p:pic>
        <p:nvPicPr>
          <p:cNvPr id="67" name="" descr=""/>
          <p:cNvPicPr/>
          <p:nvPr/>
        </p:nvPicPr>
        <p:blipFill>
          <a:blip r:embed="rId2"/>
          <a:stretch/>
        </p:blipFill>
        <p:spPr>
          <a:xfrm>
            <a:off x="612000" y="4076640"/>
            <a:ext cx="4426920" cy="88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Shul Marriage Record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Mini-family tree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Birthplaces, ages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Signatures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6127200" y="1326600"/>
            <a:ext cx="2477160" cy="3288240"/>
          </a:xfrm>
          <a:prstGeom prst="rect">
            <a:avLst/>
          </a:prstGeom>
          <a:ln w="0">
            <a:noFill/>
          </a:ln>
        </p:spPr>
      </p:pic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756000" y="3519360"/>
            <a:ext cx="4426920" cy="99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Research: Civil Marriage Record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Marriages 1926-1997</a:t>
            </a:r>
            <a:endParaRPr b="0" lang="en-CA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Birth places, age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5772240" y="1326600"/>
            <a:ext cx="3187440" cy="3288240"/>
          </a:xfrm>
          <a:prstGeom prst="rect">
            <a:avLst/>
          </a:prstGeom>
          <a:ln w="0">
            <a:noFill/>
          </a:ln>
        </p:spPr>
      </p:pic>
      <p:pic>
        <p:nvPicPr>
          <p:cNvPr id="75" name="" descr=""/>
          <p:cNvPicPr/>
          <p:nvPr/>
        </p:nvPicPr>
        <p:blipFill>
          <a:blip r:embed="rId2"/>
          <a:stretch/>
        </p:blipFill>
        <p:spPr>
          <a:xfrm>
            <a:off x="756360" y="3375720"/>
            <a:ext cx="4426920" cy="99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Application>LibreOffice/7.0.5.2$Windows_X86_64 LibreOffice_project/64390860c6cd0aca4beafafcfd84613dd9dfb63a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2023-11-26T11:15:22Z</dcterms:created>
  <dc:creator/>
  <dc:description/>
  <dc:language>en-CA</dc:language>
  <cp:lastModifiedBy/>
  <dcterms:modified xsi:type="dcterms:W3CDTF">2023-12-01T18:51:17Z</dcterms:modified>
  <cp:revision>24</cp:revision>
  <dc:subject/>
  <dc:title/>
</cp:coreProperties>
</file>